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88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29/04/2025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unionepedemontana.pr.it/centriesti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-23998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dirty="0" smtClean="0">
                <a:solidFill>
                  <a:srgbClr val="FFFFFF"/>
                </a:solidFill>
                <a:latin typeface="Raleway" pitchFamily="34"/>
              </a:rPr>
              <a:t>Le </a:t>
            </a:r>
            <a:r>
              <a:rPr lang="it-IT" sz="1600" dirty="0">
                <a:solidFill>
                  <a:srgbClr val="FFFFFF"/>
                </a:solidFill>
                <a:latin typeface="Raleway" pitchFamily="34"/>
              </a:rPr>
              <a:t>famiglie potranno presentare le domande </a:t>
            </a:r>
            <a:r>
              <a:rPr lang="it-IT" sz="1600" dirty="0" smtClean="0">
                <a:solidFill>
                  <a:srgbClr val="FFFFFF"/>
                </a:solidFill>
                <a:latin typeface="Raleway" pitchFamily="34"/>
              </a:rPr>
              <a:t>online utilizzando </a:t>
            </a:r>
            <a:r>
              <a:rPr lang="it-IT" sz="1600" dirty="0">
                <a:solidFill>
                  <a:srgbClr val="FFFFFF"/>
                </a:solidFill>
                <a:latin typeface="Raleway" pitchFamily="34"/>
              </a:rPr>
              <a:t>il seguente link </a:t>
            </a:r>
            <a:r>
              <a:rPr lang="it-IT" sz="1400" u="sng" dirty="0">
                <a:hlinkClick r:id="rId3"/>
              </a:rPr>
              <a:t>http://intranet.unionepedemontana.pr.it/centriestivi</a:t>
            </a:r>
            <a:endParaRPr lang="it-IT" sz="1400" dirty="0">
              <a:solidFill>
                <a:srgbClr val="FFFFFF"/>
              </a:solidFill>
              <a:latin typeface="Raleway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u="sng" dirty="0">
                <a:solidFill>
                  <a:srgbClr val="FFFFFF"/>
                </a:solidFill>
                <a:latin typeface="Raleway" pitchFamily="34"/>
              </a:rPr>
              <a:t>dal 22 aprile al 27 maggio 2025 (ore 12.00</a:t>
            </a:r>
            <a:r>
              <a:rPr lang="it-IT" sz="1600" b="1" u="sng" dirty="0" smtClean="0">
                <a:solidFill>
                  <a:srgbClr val="FFFFFF"/>
                </a:solidFill>
                <a:latin typeface="Raleway" pitchFamily="34"/>
              </a:rPr>
              <a:t>)</a:t>
            </a:r>
            <a:endParaRPr lang="it-IT" sz="1600" dirty="0">
              <a:solidFill>
                <a:srgbClr val="FFFFFF"/>
              </a:solidFill>
              <a:latin typeface="Raleway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25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Raleway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Marco Arduini</cp:lastModifiedBy>
  <cp:revision>11</cp:revision>
  <dcterms:created xsi:type="dcterms:W3CDTF">2024-03-25T09:21:56Z</dcterms:created>
  <dcterms:modified xsi:type="dcterms:W3CDTF">2025-04-29T05:59:27Z</dcterms:modified>
</cp:coreProperties>
</file>