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74" d="100"/>
          <a:sy n="74" d="100"/>
        </p:scale>
        <p:origin x="30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5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0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9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4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4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6AE9-92DD-2549-A1F1-996BD5372CC8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unionepedemontana.pr.it/centriesti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FF5FE1-7037-6118-99CF-6FE5F75C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" y="0"/>
            <a:ext cx="7557911" cy="1069431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E15C4E9-ADD1-0348-FC8E-04D5FB046D69}"/>
              </a:ext>
            </a:extLst>
          </p:cNvPr>
          <p:cNvSpPr txBox="1"/>
          <p:nvPr/>
        </p:nvSpPr>
        <p:spPr>
          <a:xfrm>
            <a:off x="180574" y="8291546"/>
            <a:ext cx="693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dirty="0">
                <a:solidFill>
                  <a:srgbClr val="FFFFFF"/>
                </a:solidFill>
                <a:latin typeface="Raleway" pitchFamily="34"/>
              </a:rPr>
              <a:t>Le famiglie potranno presentare le domande online utilizzando il seguente link </a:t>
            </a:r>
            <a:r>
              <a:rPr lang="it-IT" sz="2000" u="sng" dirty="0">
                <a:hlinkClick r:id="rId3"/>
              </a:rPr>
              <a:t>http://intranet.unionepedemontana.pr.it/centriestivi</a:t>
            </a:r>
            <a:endParaRPr lang="it-IT" sz="2000" dirty="0">
              <a:solidFill>
                <a:srgbClr val="FFFFFF"/>
              </a:solidFill>
              <a:latin typeface="Raleway" pitchFamily="34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u="sng" dirty="0">
                <a:solidFill>
                  <a:srgbClr val="FFFF00"/>
                </a:solidFill>
                <a:latin typeface="Raleway" pitchFamily="34"/>
              </a:rPr>
              <a:t>Dal 27 aprile al 29 maggio 2026 (ore 14.00)</a:t>
            </a:r>
            <a:endParaRPr lang="it-IT" sz="2000" dirty="0">
              <a:solidFill>
                <a:srgbClr val="FFFF00"/>
              </a:solidFill>
              <a:latin typeface="Raleway" pitchFamily="34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D3218A-D1BE-5C42-8997-39EDDD860B65}"/>
              </a:ext>
            </a:extLst>
          </p:cNvPr>
          <p:cNvSpPr txBox="1"/>
          <p:nvPr/>
        </p:nvSpPr>
        <p:spPr>
          <a:xfrm>
            <a:off x="5292121" y="10115864"/>
            <a:ext cx="1609121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27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4043455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27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Raleway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Monte Andrea</dc:creator>
  <cp:lastModifiedBy>Manuela Guidi</cp:lastModifiedBy>
  <cp:revision>9</cp:revision>
  <dcterms:created xsi:type="dcterms:W3CDTF">2026-03-17T14:58:32Z</dcterms:created>
  <dcterms:modified xsi:type="dcterms:W3CDTF">2026-04-23T11:25:00Z</dcterms:modified>
</cp:coreProperties>
</file>